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7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996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7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587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8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70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9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3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6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65711-F1A6-4F8B-A1EE-CC4FE34ACB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31104E5-4A7D-4F40-823B-CAD4C63B1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idas.com/us" TargetMode="External"/><Relationship Id="rId3" Type="http://schemas.openxmlformats.org/officeDocument/2006/relationships/hyperlink" Target="https://github.com/Crinsane/LaravelShoppingcart" TargetMode="External"/><Relationship Id="rId7" Type="http://schemas.openxmlformats.org/officeDocument/2006/relationships/hyperlink" Target="https://www.gucci.com/us/en/" TargetMode="External"/><Relationship Id="rId2" Type="http://schemas.openxmlformats.org/officeDocument/2006/relationships/hyperlink" Target="https://laravel.com/docs/7.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aa8b6821247.ngrok.io/web2/nhom4_be2_st4/blog/public/" TargetMode="External"/><Relationship Id="rId5" Type="http://schemas.openxmlformats.org/officeDocument/2006/relationships/hyperlink" Target="https://themeforest.net/" TargetMode="External"/><Relationship Id="rId4" Type="http://schemas.openxmlformats.org/officeDocument/2006/relationships/hyperlink" Target="https://laravel.com/docs/7.x/authenticat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EDF5-966F-407A-8C72-599889F18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0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THƯƠNG MẠI ĐIỆN TỬ QUẦN ÁO A-HA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80CD7-F4A1-40A3-B460-35335314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313" y="2622396"/>
            <a:ext cx="8915399" cy="407050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Quyền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Vinh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</p:spTree>
    <p:extLst>
      <p:ext uri="{BB962C8B-B14F-4D97-AF65-F5344CB8AC3E}">
        <p14:creationId xmlns:p14="http://schemas.microsoft.com/office/powerpoint/2010/main" val="266527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“ADD TO CART”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D5256-4EDA-4820-8D85-7411BE7019B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 t="11200" b="5761"/>
          <a:stretch/>
        </p:blipFill>
        <p:spPr bwMode="auto">
          <a:xfrm>
            <a:off x="2018030" y="1858476"/>
            <a:ext cx="8911686" cy="4999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743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tùy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8E540-F90F-4D63-8F79-33171545690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11726" b="6049"/>
          <a:stretch/>
        </p:blipFill>
        <p:spPr bwMode="auto">
          <a:xfrm>
            <a:off x="1953150" y="1767124"/>
            <a:ext cx="8911687" cy="496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23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Thanh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“Thanh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9DFB9-7034-46B2-B325-7600D1CCEF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b="5860"/>
          <a:stretch/>
        </p:blipFill>
        <p:spPr bwMode="auto">
          <a:xfrm>
            <a:off x="1771111" y="2120900"/>
            <a:ext cx="9170988" cy="461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806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“Forgot Your Password”.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click “Send password reset link”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click “Reset Password”,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Click “Reset password”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C7F10-6902-4F47-98E3-B95BD0D20F6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0652" b="5782"/>
          <a:stretch/>
        </p:blipFill>
        <p:spPr bwMode="auto">
          <a:xfrm>
            <a:off x="0" y="2932897"/>
            <a:ext cx="5989320" cy="2915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D9210-2735-41F1-8C6B-286C58CB1C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0887" b="6497"/>
          <a:stretch/>
        </p:blipFill>
        <p:spPr bwMode="auto">
          <a:xfrm>
            <a:off x="6096000" y="2951312"/>
            <a:ext cx="6020435" cy="2897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48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click “Login”,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Super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7D95B-3B23-44D5-986F-D4AA692651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375046"/>
            <a:ext cx="8167688" cy="4482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400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7275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click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Username,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Comfirm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 Admin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4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7275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 admin click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Username,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Comfirm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 Admin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2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click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user”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Username, Password,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Comfirm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 Admin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DAF50-E8C0-4FD8-99C5-CABC46E2F29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10469" r="-1" b="6189"/>
          <a:stretch/>
        </p:blipFill>
        <p:spPr bwMode="auto">
          <a:xfrm>
            <a:off x="2326750" y="3224847"/>
            <a:ext cx="7274450" cy="3633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097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User: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User, Admin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9B9-2C7E-4615-BEDD-4D628F8AAF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r="5051" b="37141"/>
          <a:stretch/>
        </p:blipFill>
        <p:spPr bwMode="auto">
          <a:xfrm>
            <a:off x="1752600" y="1896894"/>
            <a:ext cx="8801100" cy="4683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7879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User:</a:t>
            </a:r>
          </a:p>
          <a:p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User, Admin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User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E46CE-FB7F-4F1A-AE1C-E1172EC7033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11565" b="5749"/>
          <a:stretch/>
        </p:blipFill>
        <p:spPr bwMode="auto">
          <a:xfrm>
            <a:off x="1638300" y="1892300"/>
            <a:ext cx="8915400" cy="477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262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A-HA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A-HA SHOP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rãi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31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837C-CF83-41EC-9BFA-F0986FB47F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" t="11307" b="5627"/>
          <a:stretch/>
        </p:blipFill>
        <p:spPr bwMode="auto">
          <a:xfrm>
            <a:off x="1638300" y="1895157"/>
            <a:ext cx="8712200" cy="4861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378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D2B7D-F548-49B0-9C30-8A1011539B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92300"/>
            <a:ext cx="8763000" cy="4965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994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5FE22-68C6-47F1-96F2-EFE8A744A8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02657"/>
            <a:ext cx="8661400" cy="4790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729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304A1-CA62-4AF5-958E-D40F0E5546D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11306" b="6177"/>
          <a:stretch/>
        </p:blipFill>
        <p:spPr bwMode="auto">
          <a:xfrm>
            <a:off x="1638299" y="1993462"/>
            <a:ext cx="8911687" cy="4724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956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E068E-7A7B-4EA1-9D8C-247ABDD44A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91994"/>
            <a:ext cx="8674100" cy="4764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574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35CFB-99A5-4506-9687-F9FA596A50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t="10208" b="5458"/>
          <a:stretch/>
        </p:blipFill>
        <p:spPr bwMode="auto">
          <a:xfrm>
            <a:off x="1638300" y="2012632"/>
            <a:ext cx="8724900" cy="4743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886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53D43-D1DD-41F1-9430-D3EEEEB704D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1125" b="5309"/>
          <a:stretch/>
        </p:blipFill>
        <p:spPr bwMode="auto">
          <a:xfrm>
            <a:off x="1638299" y="1957902"/>
            <a:ext cx="8911687" cy="4722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670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316C0-E7CB-4E64-AA2E-35125AD8DB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741724"/>
            <a:ext cx="9209088" cy="49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9401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Banners: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Banners,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Banner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C35A9-8E4A-4477-9231-F19B317A3C3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5790"/>
          <a:stretch/>
        </p:blipFill>
        <p:spPr bwMode="auto">
          <a:xfrm>
            <a:off x="1638300" y="2013902"/>
            <a:ext cx="8911687" cy="4729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8650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F359-71E8-4FAB-8E3E-1EBAF58494C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10800" b="5671"/>
          <a:stretch/>
        </p:blipFill>
        <p:spPr bwMode="auto">
          <a:xfrm>
            <a:off x="1638300" y="2011362"/>
            <a:ext cx="8911687" cy="4694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0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A-HA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9F455-7CEE-4913-B744-D1C49F928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701800"/>
            <a:ext cx="7710488" cy="515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783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“Delete”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F3CB2-DE77-48BA-BE4A-8A48E1C5F8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99614"/>
            <a:ext cx="8911687" cy="4667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969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click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“Edit”,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,….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Click “Submit”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DFB43-C963-49BC-971B-88D50B2678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9" b="6735"/>
          <a:stretch/>
        </p:blipFill>
        <p:spPr bwMode="auto">
          <a:xfrm>
            <a:off x="1638300" y="2003742"/>
            <a:ext cx="8911687" cy="4587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1128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click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4148B-B59D-4492-B243-DF62445010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10652" b="5782"/>
          <a:stretch/>
        </p:blipFill>
        <p:spPr bwMode="auto">
          <a:xfrm>
            <a:off x="1638300" y="2165350"/>
            <a:ext cx="8775700" cy="4692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1554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460835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2F-AC74-4DF7-AD84-29F9E55C86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3" b="6482"/>
          <a:stretch/>
        </p:blipFill>
        <p:spPr bwMode="auto">
          <a:xfrm>
            <a:off x="1638300" y="2007552"/>
            <a:ext cx="8911687" cy="4672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518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121234"/>
            <a:ext cx="8915400" cy="498746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Admin click “Forgot Your Password”.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“Send password reset link”.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web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click “Reset Password”,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Click “Reset password”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78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121234"/>
            <a:ext cx="8915400" cy="4987465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 Admin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*Admin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1" i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35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52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teamwork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Hay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git.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Nhầm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55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C04134-3F27-4E79-B02E-28B0E84CB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65263"/>
              </p:ext>
            </p:extLst>
          </p:nvPr>
        </p:nvGraphicFramePr>
        <p:xfrm>
          <a:off x="1968500" y="2015115"/>
          <a:ext cx="8001001" cy="918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911">
                  <a:extLst>
                    <a:ext uri="{9D8B030D-6E8A-4147-A177-3AD203B41FA5}">
                      <a16:colId xmlns:a16="http://schemas.microsoft.com/office/drawing/2014/main" val="291210240"/>
                    </a:ext>
                  </a:extLst>
                </a:gridCol>
                <a:gridCol w="2452675">
                  <a:extLst>
                    <a:ext uri="{9D8B030D-6E8A-4147-A177-3AD203B41FA5}">
                      <a16:colId xmlns:a16="http://schemas.microsoft.com/office/drawing/2014/main" val="923397187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2590636159"/>
                    </a:ext>
                  </a:extLst>
                </a:gridCol>
                <a:gridCol w="1490341">
                  <a:extLst>
                    <a:ext uri="{9D8B030D-6E8A-4147-A177-3AD203B41FA5}">
                      <a16:colId xmlns:a16="http://schemas.microsoft.com/office/drawing/2014/main" val="1569428082"/>
                    </a:ext>
                  </a:extLst>
                </a:gridCol>
              </a:tblGrid>
              <a:tr h="4591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629836"/>
                  </a:ext>
                </a:extLst>
              </a:tr>
              <a:tr h="459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Viết báo cáo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Nguyễn </a:t>
                      </a:r>
                      <a:r>
                        <a:rPr lang="en-US" sz="1300" dirty="0" err="1">
                          <a:effectLst/>
                        </a:rPr>
                        <a:t>Hữu</a:t>
                      </a:r>
                      <a:r>
                        <a:rPr lang="en-US" sz="1300" dirty="0">
                          <a:effectLst/>
                        </a:rPr>
                        <a:t> Quyền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87750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03E3AE-F831-4C1F-96B3-C53E0468B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088221"/>
              </p:ext>
            </p:extLst>
          </p:nvPr>
        </p:nvGraphicFramePr>
        <p:xfrm>
          <a:off x="1968500" y="3733235"/>
          <a:ext cx="8001000" cy="2351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910">
                  <a:extLst>
                    <a:ext uri="{9D8B030D-6E8A-4147-A177-3AD203B41FA5}">
                      <a16:colId xmlns:a16="http://schemas.microsoft.com/office/drawing/2014/main" val="4104455712"/>
                    </a:ext>
                  </a:extLst>
                </a:gridCol>
                <a:gridCol w="2452675">
                  <a:extLst>
                    <a:ext uri="{9D8B030D-6E8A-4147-A177-3AD203B41FA5}">
                      <a16:colId xmlns:a16="http://schemas.microsoft.com/office/drawing/2014/main" val="474237439"/>
                    </a:ext>
                  </a:extLst>
                </a:gridCol>
                <a:gridCol w="3449074">
                  <a:extLst>
                    <a:ext uri="{9D8B030D-6E8A-4147-A177-3AD203B41FA5}">
                      <a16:colId xmlns:a16="http://schemas.microsoft.com/office/drawing/2014/main" val="2191667816"/>
                    </a:ext>
                  </a:extLst>
                </a:gridCol>
                <a:gridCol w="1490341">
                  <a:extLst>
                    <a:ext uri="{9D8B030D-6E8A-4147-A177-3AD203B41FA5}">
                      <a16:colId xmlns:a16="http://schemas.microsoft.com/office/drawing/2014/main" val="3054256164"/>
                    </a:ext>
                  </a:extLst>
                </a:gridCol>
              </a:tblGrid>
              <a:tr h="3306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660725"/>
                  </a:ext>
                </a:extLst>
              </a:tr>
              <a:tr h="67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danh sách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76832"/>
                  </a:ext>
                </a:extLst>
              </a:tr>
              <a:tr h="67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chi tiết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Nguyễn </a:t>
                      </a: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Vinh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8321061"/>
                  </a:ext>
                </a:extLst>
              </a:tr>
              <a:tr h="3309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Tìm kiếm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Nguyễn </a:t>
                      </a: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Vinh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855072"/>
                  </a:ext>
                </a:extLst>
              </a:tr>
              <a:tr h="3309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 người dùng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68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38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62266B-787D-4806-82AC-C003DA931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49245"/>
              </p:ext>
            </p:extLst>
          </p:nvPr>
        </p:nvGraphicFramePr>
        <p:xfrm>
          <a:off x="1968499" y="2063567"/>
          <a:ext cx="7970156" cy="46093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6563">
                  <a:extLst>
                    <a:ext uri="{9D8B030D-6E8A-4147-A177-3AD203B41FA5}">
                      <a16:colId xmlns:a16="http://schemas.microsoft.com/office/drawing/2014/main" val="3860249249"/>
                    </a:ext>
                  </a:extLst>
                </a:gridCol>
                <a:gridCol w="2443220">
                  <a:extLst>
                    <a:ext uri="{9D8B030D-6E8A-4147-A177-3AD203B41FA5}">
                      <a16:colId xmlns:a16="http://schemas.microsoft.com/office/drawing/2014/main" val="48502421"/>
                    </a:ext>
                  </a:extLst>
                </a:gridCol>
                <a:gridCol w="3435778">
                  <a:extLst>
                    <a:ext uri="{9D8B030D-6E8A-4147-A177-3AD203B41FA5}">
                      <a16:colId xmlns:a16="http://schemas.microsoft.com/office/drawing/2014/main" val="1417569918"/>
                    </a:ext>
                  </a:extLst>
                </a:gridCol>
                <a:gridCol w="1484595">
                  <a:extLst>
                    <a:ext uri="{9D8B030D-6E8A-4147-A177-3AD203B41FA5}">
                      <a16:colId xmlns:a16="http://schemas.microsoft.com/office/drawing/2014/main" val="2074214743"/>
                    </a:ext>
                  </a:extLst>
                </a:gridCol>
              </a:tblGrid>
              <a:tr h="3240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9010370"/>
                  </a:ext>
                </a:extLst>
              </a:tr>
              <a:tr h="324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67909"/>
                  </a:ext>
                </a:extLst>
              </a:tr>
              <a:tr h="666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danh sách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Hữu Quyền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349516"/>
                  </a:ext>
                </a:extLst>
              </a:tr>
              <a:tr h="666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Xem chi tiết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3635645"/>
                  </a:ext>
                </a:extLst>
              </a:tr>
              <a:tr h="324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Tìm kiếm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Nguyễn </a:t>
                      </a: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Vinh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139891"/>
                  </a:ext>
                </a:extLst>
              </a:tr>
              <a:tr h="666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Thêm sản phẩm vào giỏ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529012"/>
                  </a:ext>
                </a:extLst>
              </a:tr>
              <a:tr h="324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giỏ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913461"/>
                  </a:ext>
                </a:extLst>
              </a:tr>
              <a:tr h="324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Thanh toán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034464"/>
                  </a:ext>
                </a:extLst>
              </a:tr>
              <a:tr h="666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Đánh giá, bình luận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128052"/>
                  </a:ext>
                </a:extLst>
              </a:tr>
              <a:tr h="324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Lấy lại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0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441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 Admin: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9EDDAE-4CCA-424D-BEEA-8B99CA910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47097"/>
              </p:ext>
            </p:extLst>
          </p:nvPr>
        </p:nvGraphicFramePr>
        <p:xfrm>
          <a:off x="1968500" y="2075898"/>
          <a:ext cx="7991928" cy="4705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220">
                  <a:extLst>
                    <a:ext uri="{9D8B030D-6E8A-4147-A177-3AD203B41FA5}">
                      <a16:colId xmlns:a16="http://schemas.microsoft.com/office/drawing/2014/main" val="3467364176"/>
                    </a:ext>
                  </a:extLst>
                </a:gridCol>
                <a:gridCol w="2449894">
                  <a:extLst>
                    <a:ext uri="{9D8B030D-6E8A-4147-A177-3AD203B41FA5}">
                      <a16:colId xmlns:a16="http://schemas.microsoft.com/office/drawing/2014/main" val="2638543989"/>
                    </a:ext>
                  </a:extLst>
                </a:gridCol>
                <a:gridCol w="3445163">
                  <a:extLst>
                    <a:ext uri="{9D8B030D-6E8A-4147-A177-3AD203B41FA5}">
                      <a16:colId xmlns:a16="http://schemas.microsoft.com/office/drawing/2014/main" val="2399475157"/>
                    </a:ext>
                  </a:extLst>
                </a:gridCol>
                <a:gridCol w="1488651">
                  <a:extLst>
                    <a:ext uri="{9D8B030D-6E8A-4147-A177-3AD203B41FA5}">
                      <a16:colId xmlns:a16="http://schemas.microsoft.com/office/drawing/2014/main" val="2284737360"/>
                    </a:ext>
                  </a:extLst>
                </a:gridCol>
              </a:tblGrid>
              <a:tr h="4275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831142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1801401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893266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tài khoản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Ngọc Huy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1233783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nhà sản xuất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Hữu Quyền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55200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loại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Đoàn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Ngọc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Huy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5228524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Banners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8679973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8880948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đơn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389581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doanh thu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725256"/>
                  </a:ext>
                </a:extLst>
              </a:tr>
              <a:tr h="427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Lấy lại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1261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9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6767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DB08E-F660-48E5-84EC-19ADFD5BEEF1}"/>
              </a:ext>
            </a:extLst>
          </p:cNvPr>
          <p:cNvPicPr/>
          <p:nvPr/>
        </p:nvPicPr>
        <p:blipFill rotWithShape="1">
          <a:blip r:embed="rId2"/>
          <a:srcRect l="3298" t="11097" b="5483"/>
          <a:stretch/>
        </p:blipFill>
        <p:spPr bwMode="auto">
          <a:xfrm>
            <a:off x="1760854" y="1957625"/>
            <a:ext cx="8983346" cy="4829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105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935267"/>
            <a:ext cx="8915400" cy="498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DD738C-14D3-4052-BE8F-A898F4892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5196"/>
              </p:ext>
            </p:extLst>
          </p:nvPr>
        </p:nvGraphicFramePr>
        <p:xfrm>
          <a:off x="1968500" y="2089555"/>
          <a:ext cx="7991929" cy="4561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220">
                  <a:extLst>
                    <a:ext uri="{9D8B030D-6E8A-4147-A177-3AD203B41FA5}">
                      <a16:colId xmlns:a16="http://schemas.microsoft.com/office/drawing/2014/main" val="1238320245"/>
                    </a:ext>
                  </a:extLst>
                </a:gridCol>
                <a:gridCol w="2449894">
                  <a:extLst>
                    <a:ext uri="{9D8B030D-6E8A-4147-A177-3AD203B41FA5}">
                      <a16:colId xmlns:a16="http://schemas.microsoft.com/office/drawing/2014/main" val="3805220592"/>
                    </a:ext>
                  </a:extLst>
                </a:gridCol>
                <a:gridCol w="3445164">
                  <a:extLst>
                    <a:ext uri="{9D8B030D-6E8A-4147-A177-3AD203B41FA5}">
                      <a16:colId xmlns:a16="http://schemas.microsoft.com/office/drawing/2014/main" val="1968692729"/>
                    </a:ext>
                  </a:extLst>
                </a:gridCol>
                <a:gridCol w="1488651">
                  <a:extLst>
                    <a:ext uri="{9D8B030D-6E8A-4147-A177-3AD203B41FA5}">
                      <a16:colId xmlns:a16="http://schemas.microsoft.com/office/drawing/2014/main" val="2106265058"/>
                    </a:ext>
                  </a:extLst>
                </a:gridCol>
              </a:tblGrid>
              <a:tr h="4559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THỰC HIỆN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TIẾN ĐỘ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3509837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2178723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4893146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nhà sản xuất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Văn Công Năm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1909301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loại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Hữu Quyền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4037249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Banners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Đoàn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Ngọc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Huy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6548398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sản phẩm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241477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đơn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1777967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Quản lý doanh thu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Đoàn Minh Trí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3698436"/>
                  </a:ext>
                </a:extLst>
              </a:tr>
              <a:tr h="456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Lấy lại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Đăng Vinh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493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655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D1D2A-3EC5-4A3F-8099-EEB84AB29921}"/>
              </a:ext>
            </a:extLst>
          </p:cNvPr>
          <p:cNvSpPr txBox="1">
            <a:spLocks/>
          </p:cNvSpPr>
          <p:nvPr/>
        </p:nvSpPr>
        <p:spPr>
          <a:xfrm>
            <a:off x="1968500" y="516619"/>
            <a:ext cx="8915400" cy="624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Laravel: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https://laravel.com/docs/7.x</a:t>
            </a:r>
            <a:endParaRPr lang="en-US" sz="2000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https://github.com/Crinsane/LaravelShoppingcart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https://laravel.com/docs/7.x/authentication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Link down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https://themeforest.net</a:t>
            </a:r>
            <a:endParaRPr lang="en-US" sz="20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Link website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http://faa8b6821247.ngrok.io/web2/nhom4_be2_st4/blog/public/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Link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https://www.gucci.com/us/en/</a:t>
            </a:r>
            <a:endParaRPr lang="en-US" sz="20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https://www.adidas.com/us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Link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1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6767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“QUICK VIEW”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0FC50-C0D4-4E15-B656-CFCDCECCCBA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11098" b="5671"/>
          <a:stretch/>
        </p:blipFill>
        <p:spPr bwMode="auto">
          <a:xfrm>
            <a:off x="1925954" y="1957625"/>
            <a:ext cx="8911687" cy="48266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929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6767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click “search”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0212-BD1E-4747-87C1-4D887C4123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7" y="2643346"/>
            <a:ext cx="9343073" cy="1687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632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481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“No Account ? Create One”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điền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“Register”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A869E-9EA3-4C66-85C4-10583416CE9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0679" b="5482"/>
          <a:stretch/>
        </p:blipFill>
        <p:spPr bwMode="auto">
          <a:xfrm>
            <a:off x="1905096" y="2336946"/>
            <a:ext cx="9002395" cy="4394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230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486235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username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password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“Login”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42B39-8B19-4B12-A3FC-14B7D661DD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10888" b="5860"/>
          <a:stretch/>
        </p:blipFill>
        <p:spPr bwMode="auto">
          <a:xfrm>
            <a:off x="1805940" y="2148125"/>
            <a:ext cx="9077960" cy="470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751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DE10-7366-46F8-8788-95401F3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37" y="-65310"/>
            <a:ext cx="8911687" cy="128089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6A7C-1010-42DB-B7E7-94AA1EAE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3024" y="1311735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4224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167</TotalTime>
  <Words>2433</Words>
  <Application>Microsoft Office PowerPoint</Application>
  <PresentationFormat>Widescreen</PresentationFormat>
  <Paragraphs>330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Century Gothic</vt:lpstr>
      <vt:lpstr>Courier New</vt:lpstr>
      <vt:lpstr>Symbol</vt:lpstr>
      <vt:lpstr>Times New Roman</vt:lpstr>
      <vt:lpstr>Wingdings</vt:lpstr>
      <vt:lpstr>Wingdings 3</vt:lpstr>
      <vt:lpstr>Wisp</vt:lpstr>
      <vt:lpstr>TRANG THƯƠNG MẠI ĐIỆN TỬ QUẦN ÁO A-HA SHOP</vt:lpstr>
      <vt:lpstr>Giới thiệu Website A-HA Shop</vt:lpstr>
      <vt:lpstr>Giới thiệu Website A-HA Shop</vt:lpstr>
      <vt:lpstr>Chức năng người dùng chưa đăng ký:</vt:lpstr>
      <vt:lpstr>Chức năng người dùng chưa đăng ký:</vt:lpstr>
      <vt:lpstr>Chức năng người dùng chưa đăng ký:</vt:lpstr>
      <vt:lpstr>Chức năng người dùng chưa đăng ký:</vt:lpstr>
      <vt:lpstr>Chức năng người dùng có đăng ký:</vt:lpstr>
      <vt:lpstr>Chức năng người dùng có đăng ký:</vt:lpstr>
      <vt:lpstr>Chức năng người dùng có đăng ký:</vt:lpstr>
      <vt:lpstr>Chức năng người dùng có đăng ký:</vt:lpstr>
      <vt:lpstr>Chức năng người dùng có đăng ký:</vt:lpstr>
      <vt:lpstr>Chức năng người dùng có đăng ký: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Super Admin:</vt:lpstr>
      <vt:lpstr>Chức năng quản trị Admin:</vt:lpstr>
      <vt:lpstr>TỔNG KẾT:</vt:lpstr>
      <vt:lpstr>TỔNG KẾT:</vt:lpstr>
      <vt:lpstr>TỔNG KẾT:</vt:lpstr>
      <vt:lpstr>TỔNG KẾT:</vt:lpstr>
      <vt:lpstr>TỔNG KẾT:</vt:lpstr>
      <vt:lpstr>TỔNG KẾT: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TRANG THƯƠNG MẠI ĐIỆN TỬ QUẦN ÁO A-HA SHOP</dc:title>
  <dc:creator>Quyền Nguyễn</dc:creator>
  <cp:lastModifiedBy>Quyền Nguyễn</cp:lastModifiedBy>
  <cp:revision>24</cp:revision>
  <dcterms:created xsi:type="dcterms:W3CDTF">2021-06-23T00:32:18Z</dcterms:created>
  <dcterms:modified xsi:type="dcterms:W3CDTF">2021-06-24T15:18:42Z</dcterms:modified>
</cp:coreProperties>
</file>